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256" r:id="rId3"/>
    <p:sldId id="274" r:id="rId4"/>
    <p:sldId id="275" r:id="rId6"/>
    <p:sldId id="268" r:id="rId7"/>
    <p:sldId id="290" r:id="rId8"/>
    <p:sldId id="286" r:id="rId9"/>
    <p:sldId id="287" r:id="rId10"/>
    <p:sldId id="288" r:id="rId11"/>
    <p:sldId id="289" r:id="rId12"/>
    <p:sldId id="266" r:id="rId13"/>
    <p:sldId id="265" r:id="rId14"/>
    <p:sldId id="257" r:id="rId15"/>
    <p:sldId id="267" r:id="rId16"/>
    <p:sldId id="285" r:id="rId17"/>
    <p:sldId id="269" r:id="rId18"/>
    <p:sldId id="258" r:id="rId19"/>
  </p:sldIdLst>
  <p:sldSz cx="9144000" cy="5143500" type="screen16x9"/>
  <p:notesSz cx="6858000" cy="9144000"/>
  <p:custDataLst>
    <p:tags r:id="rId23"/>
  </p:custDataLst>
  <p:defaultTextStyle>
    <a:defPPr>
      <a:defRPr lang="zh-C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0"/>
    <p:restoredTop sz="94671"/>
  </p:normalViewPr>
  <p:slideViewPr>
    <p:cSldViewPr showGuides="1">
      <p:cViewPr varScale="1">
        <p:scale>
          <a:sx n="114" d="100"/>
          <a:sy n="114" d="100"/>
        </p:scale>
        <p:origin x="312" y="90"/>
      </p:cViewPr>
      <p:guideLst>
        <p:guide orient="horz" pos="1607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3" Type="http://schemas.openxmlformats.org/officeDocument/2006/relationships/tags" Target="tags/tag1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 noProof="1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 noProof="1" smtClean="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79190F0-C7D4-4BC3-8D4E-D500DB5EFCE7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340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53" name="备注占位符 4"/>
          <p:cNvSpPr>
            <a:spLocks noGrp="1" noChangeArrowheads="1"/>
          </p:cNvSpPr>
          <p:nvPr>
            <p:ph type="body" sz="quarter" idx="4294967295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 noProof="1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/>
          <a:p>
            <a:pPr lvl="0" algn="r" eaLnBrk="1" hangingPunct="1"/>
            <a:fld id="{9A0DB2DC-4C9A-4742-B13C-FB6460FD3503}" type="slidenum">
              <a:rPr lang="en-US" altLang="en-US" sz="1200" dirty="0"/>
            </a:fld>
            <a:endParaRPr lang="en-US" alt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miter lim="800000"/>
          </a:ln>
        </p:spPr>
      </p:sp>
      <p:sp>
        <p:nvSpPr>
          <p:cNvPr id="15363" name="文本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 anchorCtr="0"/>
          <a:lstStyle/>
          <a:p>
            <a:pPr lvl="0" eaLnBrk="1" hangingPunct="1"/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miter lim="800000"/>
          </a:ln>
        </p:spPr>
      </p:sp>
      <p:sp>
        <p:nvSpPr>
          <p:cNvPr id="16387" name="文本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 anchorCtr="0"/>
          <a:lstStyle/>
          <a:p>
            <a:pPr lvl="0" eaLnBrk="1" hangingPunct="1"/>
            <a:endParaRPr lang="zh-CN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miter lim="800000"/>
          </a:ln>
        </p:spPr>
      </p:sp>
      <p:sp>
        <p:nvSpPr>
          <p:cNvPr id="17411" name="文本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 anchorCtr="0"/>
          <a:lstStyle/>
          <a:p>
            <a:pPr lvl="0" eaLnBrk="1" hangingPunct="1"/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8E21B41-62F5-4A3F-AAD7-6F114C08BEBA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en-US" dirty="0"/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8E21B41-62F5-4A3F-AAD7-6F114C08BEBA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en-US" dirty="0"/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8E21B41-62F5-4A3F-AAD7-6F114C08BEBA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en-US" dirty="0"/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8E21B41-62F5-4A3F-AAD7-6F114C08BEBA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en-US" dirty="0"/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8E21B41-62F5-4A3F-AAD7-6F114C08BEBA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en-US" dirty="0"/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8E21B41-62F5-4A3F-AAD7-6F114C08BEBA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en-US" dirty="0"/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8E21B41-62F5-4A3F-AAD7-6F114C08BEBA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en-US" dirty="0"/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8E21B41-62F5-4A3F-AAD7-6F114C08BEBA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en-US" dirty="0"/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8E21B41-62F5-4A3F-AAD7-6F114C08BEBA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en-US" dirty="0"/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8E21B41-62F5-4A3F-AAD7-6F114C08BEBA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en-US" dirty="0"/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8E21B41-62F5-4A3F-AAD7-6F114C08BEBA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en-US" dirty="0"/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文本占位符 2"/>
          <p:cNvSpPr>
            <a:spLocks noGrp="1"/>
          </p:cNvSpPr>
          <p:nvPr>
            <p:ph type="body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8E21B41-62F5-4A3F-AAD7-6F114C08BEBA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lvl="0" eaLnBrk="1" hangingPunct="1"/>
            <a:fld id="{9A0DB2DC-4C9A-4742-B13C-FB6460FD3503}" type="slidenum">
              <a:rPr lang="en-US" altLang="en-US" dirty="0"/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1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0.png"/><Relationship Id="rId1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Box 3"/>
          <p:cNvSpPr txBox="1"/>
          <p:nvPr/>
        </p:nvSpPr>
        <p:spPr>
          <a:xfrm>
            <a:off x="2987675" y="1870075"/>
            <a:ext cx="5976938" cy="25542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lnSpc>
                <a:spcPts val="4000"/>
              </a:lnSpc>
            </a:pPr>
            <a:r>
              <a:rPr lang="zh-CN" altLang="en-US" sz="32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青岛农商银行</a:t>
            </a:r>
            <a:endParaRPr lang="en-US" altLang="zh-CN" sz="32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lnSpc>
                <a:spcPts val="4000"/>
              </a:lnSpc>
            </a:pPr>
            <a:r>
              <a:rPr lang="zh-CN" altLang="en-US" sz="32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灵活就业人员社保信息登记及银行代扣功能线上签约业务</a:t>
            </a:r>
            <a:endParaRPr lang="en-US" altLang="zh-CN" sz="32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lnSpc>
                <a:spcPts val="4000"/>
              </a:lnSpc>
            </a:pPr>
            <a:endParaRPr lang="en-US" altLang="zh-CN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lnSpc>
                <a:spcPts val="3200"/>
              </a:lnSpc>
            </a:pPr>
            <a:r>
              <a:rPr lang="zh-CN" altLang="en-US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时间：</a:t>
            </a:r>
            <a:r>
              <a:rPr lang="en-US" altLang="zh-CN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2019</a:t>
            </a:r>
            <a:r>
              <a:rPr lang="zh-CN" altLang="en-US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年</a:t>
            </a:r>
            <a:r>
              <a:rPr lang="en-US" altLang="zh-CN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X</a:t>
            </a:r>
            <a:r>
              <a:rPr lang="zh-CN" altLang="en-US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月</a:t>
            </a:r>
            <a:r>
              <a:rPr lang="en-US" altLang="zh-CN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X</a:t>
            </a:r>
            <a:r>
              <a:rPr lang="zh-CN" altLang="en-US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日</a:t>
            </a:r>
            <a:endParaRPr lang="en-US" altLang="zh-CN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19250" y="1035050"/>
            <a:ext cx="2019300" cy="357378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2045" y="1035050"/>
            <a:ext cx="2034540" cy="35737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71550" y="1047750"/>
            <a:ext cx="2011680" cy="367284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3620" y="1047750"/>
            <a:ext cx="2019300" cy="360426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8080" y="1047750"/>
            <a:ext cx="2026920" cy="35890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15060" y="1092200"/>
            <a:ext cx="2026920" cy="357378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9655" y="1092200"/>
            <a:ext cx="2034540" cy="35585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13"/>
          <p:cNvSpPr/>
          <p:nvPr/>
        </p:nvSpPr>
        <p:spPr>
          <a:xfrm>
            <a:off x="2895600" y="1857375"/>
            <a:ext cx="484188" cy="506413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A</a:t>
            </a:r>
            <a:endParaRPr kumimoji="0" lang="en-US" altLang="zh-CN" sz="2400" b="1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mpact MT Std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Arc 14"/>
          <p:cNvSpPr/>
          <p:nvPr/>
        </p:nvSpPr>
        <p:spPr>
          <a:xfrm>
            <a:off x="2752725" y="1714500"/>
            <a:ext cx="785813" cy="795338"/>
          </a:xfrm>
          <a:prstGeom prst="arc">
            <a:avLst>
              <a:gd name="adj1" fmla="val 16018236"/>
              <a:gd name="adj2" fmla="val 9832525"/>
            </a:avLst>
          </a:prstGeom>
          <a:noFill/>
          <a:ln w="101600" cap="rnd" cmpd="sng">
            <a:solidFill>
              <a:srgbClr val="C00000"/>
            </a:solidFill>
            <a:prstDash val="sysDot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01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81475" y="2000250"/>
            <a:ext cx="2500313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914400" eaLnBrk="1" hangingPunct="1">
              <a:buClrTx/>
              <a:buSzTx/>
              <a:buFontTx/>
              <a:buNone/>
              <a:defRPr/>
            </a:pPr>
            <a:r>
              <a:rPr kumimoji="0" lang="zh-CN" altLang="en-US" sz="2800" kern="1200" cap="none" spc="0" normalizeH="0" baseline="0" noProof="1" smtClean="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签 约</a:t>
            </a:r>
            <a:endParaRPr kumimoji="0" lang="zh-CN" altLang="en-US" sz="2800" kern="1200" cap="none" spc="0" normalizeH="0" baseline="0" noProof="1">
              <a:solidFill>
                <a:schemeClr val="accent6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245" name="TextBox 11"/>
          <p:cNvSpPr txBox="1"/>
          <p:nvPr/>
        </p:nvSpPr>
        <p:spPr>
          <a:xfrm>
            <a:off x="3538538" y="3632200"/>
            <a:ext cx="3214687" cy="5826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zh-CN" altLang="en-US" sz="3200" b="1" u="sng" dirty="0" smtClean="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解 约</a:t>
            </a:r>
            <a:endParaRPr lang="zh-CN" altLang="en-US" sz="3200" b="1" u="sng" dirty="0">
              <a:solidFill>
                <a:schemeClr val="accent6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Oval 13"/>
          <p:cNvSpPr/>
          <p:nvPr/>
        </p:nvSpPr>
        <p:spPr>
          <a:xfrm>
            <a:off x="2266950" y="3559175"/>
            <a:ext cx="485775" cy="508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B</a:t>
            </a:r>
            <a:endParaRPr kumimoji="0" lang="en-US" altLang="zh-CN" sz="2400" b="1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mpact MT Std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Arc 14"/>
          <p:cNvSpPr/>
          <p:nvPr/>
        </p:nvSpPr>
        <p:spPr>
          <a:xfrm>
            <a:off x="2124075" y="3416300"/>
            <a:ext cx="785813" cy="795338"/>
          </a:xfrm>
          <a:prstGeom prst="arc">
            <a:avLst>
              <a:gd name="adj1" fmla="val 16018236"/>
              <a:gd name="adj2" fmla="val 9832525"/>
            </a:avLst>
          </a:prstGeom>
          <a:noFill/>
          <a:ln w="101600" cap="rnd" cmpd="sng">
            <a:solidFill>
              <a:srgbClr val="C00000"/>
            </a:solidFill>
            <a:prstDash val="sysDot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01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3890" y="915035"/>
            <a:ext cx="2026920" cy="360426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195" y="922655"/>
            <a:ext cx="2034540" cy="35966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1685" y="894080"/>
            <a:ext cx="2042160" cy="359664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5555" y="894080"/>
            <a:ext cx="2026920" cy="35661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1"/>
          <p:cNvSpPr txBox="1"/>
          <p:nvPr/>
        </p:nvSpPr>
        <p:spPr>
          <a:xfrm>
            <a:off x="5724525" y="2247900"/>
            <a:ext cx="2663825" cy="7699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/>
            <a:r>
              <a:rPr lang="zh-CN" altLang="en-US" sz="4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谢 谢</a:t>
            </a:r>
            <a:endParaRPr lang="en-US" altLang="zh-CN" sz="44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Box 10"/>
          <p:cNvSpPr txBox="1"/>
          <p:nvPr/>
        </p:nvSpPr>
        <p:spPr>
          <a:xfrm>
            <a:off x="179388" y="1203325"/>
            <a:ext cx="5761037" cy="35394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3200" b="1" dirty="0">
                <a:solidFill>
                  <a:srgbClr val="98480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流程介绍</a:t>
            </a:r>
            <a:endParaRPr lang="en-US" altLang="zh-CN" sz="3200" b="1" dirty="0">
              <a:solidFill>
                <a:srgbClr val="98480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/>
            <a:r>
              <a:rPr lang="en-US" altLang="zh-CN" sz="3200" b="1" dirty="0">
                <a:solidFill>
                  <a:srgbClr val="98480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en-US" altLang="en-US" sz="3200" b="1" dirty="0">
                <a:solidFill>
                  <a:srgbClr val="98480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、扫描二维码关注”青岛</a:t>
            </a:r>
            <a:endParaRPr lang="en-US" altLang="zh-CN" sz="3200" b="1" dirty="0">
              <a:solidFill>
                <a:srgbClr val="98480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/>
            <a:r>
              <a:rPr lang="en-US" altLang="en-US" sz="3200" b="1" dirty="0">
                <a:solidFill>
                  <a:srgbClr val="98480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农商银行”公众号</a:t>
            </a:r>
            <a:endParaRPr lang="en-US" altLang="zh-CN" sz="3200" b="1" dirty="0">
              <a:solidFill>
                <a:srgbClr val="98480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/>
            <a:r>
              <a:rPr lang="en-US" altLang="zh-CN" sz="3200" b="1" dirty="0">
                <a:solidFill>
                  <a:srgbClr val="98480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en-US" altLang="en-US" sz="3200" b="1" dirty="0">
                <a:solidFill>
                  <a:srgbClr val="98480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、进入“</a:t>
            </a:r>
            <a:r>
              <a:rPr lang="zh-CN" altLang="en-US" sz="3200" b="1" dirty="0">
                <a:solidFill>
                  <a:srgbClr val="98480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金融服务</a:t>
            </a:r>
            <a:r>
              <a:rPr lang="en-US" altLang="en-US" sz="3200" b="1" dirty="0" smtClean="0">
                <a:solidFill>
                  <a:srgbClr val="98480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”－</a:t>
            </a:r>
            <a:r>
              <a:rPr lang="zh-CN" altLang="en-US" sz="3200" b="1" dirty="0" smtClean="0">
                <a:solidFill>
                  <a:srgbClr val="98480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“个人服务”后</a:t>
            </a:r>
            <a:r>
              <a:rPr lang="en-US" altLang="en-US" sz="3200" b="1" dirty="0" smtClean="0">
                <a:solidFill>
                  <a:srgbClr val="98480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，选择</a:t>
            </a:r>
            <a:r>
              <a:rPr lang="zh-CN" altLang="en-US" sz="3200" b="1" dirty="0" smtClean="0">
                <a:solidFill>
                  <a:srgbClr val="98480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“生活服务”下的</a:t>
            </a:r>
            <a:r>
              <a:rPr lang="en-US" altLang="en-US" sz="3200" b="1" dirty="0" smtClean="0">
                <a:solidFill>
                  <a:srgbClr val="98480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en-US" altLang="en-US" sz="3200" b="1" dirty="0">
                <a:solidFill>
                  <a:srgbClr val="98480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灵活就业”</a:t>
            </a:r>
            <a:endParaRPr lang="en-US" altLang="zh-CN" sz="3200" b="1" dirty="0">
              <a:solidFill>
                <a:srgbClr val="98480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/>
            <a:r>
              <a:rPr lang="en-US" altLang="zh-CN" sz="3200" b="1" dirty="0">
                <a:solidFill>
                  <a:srgbClr val="98480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en-US" altLang="en-US" sz="3200" b="1" dirty="0">
                <a:solidFill>
                  <a:srgbClr val="98480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、根据引导提示进行操作</a:t>
            </a:r>
            <a:endParaRPr lang="en-US" altLang="en-US" sz="3200" b="1" dirty="0">
              <a:solidFill>
                <a:srgbClr val="98480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75655" y="1321435"/>
            <a:ext cx="3181350" cy="3181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13"/>
          <p:cNvSpPr/>
          <p:nvPr/>
        </p:nvSpPr>
        <p:spPr>
          <a:xfrm>
            <a:off x="2606675" y="1857375"/>
            <a:ext cx="484188" cy="506413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A</a:t>
            </a:r>
            <a:endParaRPr kumimoji="0" lang="en-US" altLang="zh-CN" sz="2400" b="1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mpact MT Std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Arc 14"/>
          <p:cNvSpPr/>
          <p:nvPr/>
        </p:nvSpPr>
        <p:spPr>
          <a:xfrm>
            <a:off x="2463800" y="1714500"/>
            <a:ext cx="785813" cy="795338"/>
          </a:xfrm>
          <a:prstGeom prst="arc">
            <a:avLst>
              <a:gd name="adj1" fmla="val 16018236"/>
              <a:gd name="adj2" fmla="val 9832525"/>
            </a:avLst>
          </a:prstGeom>
          <a:noFill/>
          <a:ln w="101600" cap="rnd" cmpd="sng">
            <a:solidFill>
              <a:srgbClr val="C00000"/>
            </a:solidFill>
            <a:prstDash val="sysDot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01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92550" y="2000250"/>
            <a:ext cx="250031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914400" eaLnBrk="1" hangingPunct="1">
              <a:buClrTx/>
              <a:buSzTx/>
              <a:buFontTx/>
              <a:buNone/>
              <a:defRPr/>
            </a:pPr>
            <a:r>
              <a:rPr kumimoji="0" lang="zh-CN" altLang="en-US" sz="3200" b="1" u="sng" kern="1200" cap="none" spc="0" normalizeH="0" baseline="0" noProof="1" smtClean="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签 约</a:t>
            </a:r>
            <a:endParaRPr kumimoji="0" lang="zh-CN" altLang="en-US" sz="3200" b="1" u="sng" kern="1200" cap="none" spc="0" normalizeH="0" baseline="0" noProof="1">
              <a:solidFill>
                <a:schemeClr val="accent6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101" name="TextBox 11"/>
          <p:cNvSpPr txBox="1"/>
          <p:nvPr/>
        </p:nvSpPr>
        <p:spPr>
          <a:xfrm>
            <a:off x="3249613" y="3632200"/>
            <a:ext cx="3214687" cy="5232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2800" dirty="0" smtClean="0">
                <a:solidFill>
                  <a:srgbClr val="98480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解 约</a:t>
            </a:r>
            <a:endParaRPr lang="zh-CN" altLang="en-US" sz="2800" dirty="0">
              <a:solidFill>
                <a:srgbClr val="98480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Oval 13"/>
          <p:cNvSpPr/>
          <p:nvPr/>
        </p:nvSpPr>
        <p:spPr>
          <a:xfrm>
            <a:off x="1978025" y="3559175"/>
            <a:ext cx="485775" cy="508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B</a:t>
            </a:r>
            <a:endParaRPr kumimoji="0" lang="en-US" altLang="zh-CN" sz="2400" b="1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mpact MT Std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Arc 14"/>
          <p:cNvSpPr/>
          <p:nvPr/>
        </p:nvSpPr>
        <p:spPr>
          <a:xfrm>
            <a:off x="1835150" y="3416300"/>
            <a:ext cx="785813" cy="795338"/>
          </a:xfrm>
          <a:prstGeom prst="arc">
            <a:avLst>
              <a:gd name="adj1" fmla="val 16018236"/>
              <a:gd name="adj2" fmla="val 9832525"/>
            </a:avLst>
          </a:prstGeom>
          <a:noFill/>
          <a:ln w="101600" cap="rnd" cmpd="sng">
            <a:solidFill>
              <a:srgbClr val="C00000"/>
            </a:solidFill>
            <a:prstDash val="sysDot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01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99160" y="907415"/>
            <a:ext cx="2019300" cy="361188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5375" y="907415"/>
            <a:ext cx="2065020" cy="358902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9835" y="907415"/>
            <a:ext cx="2011680" cy="3619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99160" y="907415"/>
            <a:ext cx="2026920" cy="359664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7435" y="907415"/>
            <a:ext cx="2011680" cy="3596640"/>
          </a:xfrm>
          <a:prstGeom prst="rect">
            <a:avLst/>
          </a:prstGeom>
        </p:spPr>
      </p:pic>
      <p:pic>
        <p:nvPicPr>
          <p:cNvPr id="5123" name="图片 32" descr="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3980" y="907098"/>
            <a:ext cx="1606550" cy="3479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55690" y="907415"/>
            <a:ext cx="2049780" cy="3581400"/>
          </a:xfrm>
          <a:prstGeom prst="rect">
            <a:avLst/>
          </a:prstGeom>
        </p:spPr>
      </p:pic>
      <p:pic>
        <p:nvPicPr>
          <p:cNvPr id="6147" name="图片 23" descr="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088" y="907415"/>
            <a:ext cx="1606550" cy="3479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5375" y="911225"/>
            <a:ext cx="2019300" cy="35737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5015" y="907415"/>
            <a:ext cx="2034540" cy="35433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4730" y="907415"/>
            <a:ext cx="2034540" cy="362712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8080" y="907415"/>
            <a:ext cx="2016125" cy="36080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3260" y="907415"/>
            <a:ext cx="2026920" cy="362712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0920" y="907415"/>
            <a:ext cx="2042160" cy="358902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8080" y="918845"/>
            <a:ext cx="2019300" cy="36042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87450" y="907415"/>
            <a:ext cx="2049780" cy="358902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2135" y="907415"/>
            <a:ext cx="2065020" cy="35890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COMMONDATA" val="eyJoZGlkIjoiMTM5ZmE3YjFhMGRlYjJlMDE4Njc4Nzc5ZGY4YmJhZjI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134</Words>
  <Application>WPS 演示</Application>
  <PresentationFormat>全屏显示(16:9)</PresentationFormat>
  <Paragraphs>29</Paragraphs>
  <Slides>16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5" baseType="lpstr">
      <vt:lpstr>Arial</vt:lpstr>
      <vt:lpstr>宋体</vt:lpstr>
      <vt:lpstr>Wingdings</vt:lpstr>
      <vt:lpstr>Calibri</vt:lpstr>
      <vt:lpstr>黑体</vt:lpstr>
      <vt:lpstr>微软雅黑</vt:lpstr>
      <vt:lpstr>Impact MT Std</vt:lpstr>
      <vt:lpstr>Arial Unicode MS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Microsoft Office 用户</dc:creator>
  <cp:lastModifiedBy>晓</cp:lastModifiedBy>
  <cp:revision>2</cp:revision>
  <dcterms:created xsi:type="dcterms:W3CDTF">2022-08-10T06:19:27Z</dcterms:created>
  <dcterms:modified xsi:type="dcterms:W3CDTF">2022-08-10T07:39:05Z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B8F1F15E43E647B0B0FF356ECFE20798</vt:lpwstr>
  </property>
</Properties>
</file>